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9" r:id="rId3"/>
    <p:sldId id="306" r:id="rId4"/>
    <p:sldId id="303" r:id="rId5"/>
    <p:sldId id="305" r:id="rId6"/>
    <p:sldId id="307" r:id="rId7"/>
    <p:sldId id="308" r:id="rId8"/>
    <p:sldId id="309" r:id="rId9"/>
    <p:sldId id="311" r:id="rId10"/>
    <p:sldId id="310" r:id="rId11"/>
    <p:sldId id="312" r:id="rId12"/>
    <p:sldId id="267" r:id="rId13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D05"/>
    <a:srgbClr val="0891CE"/>
    <a:srgbClr val="F311C8"/>
    <a:srgbClr val="4C0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167" autoAdjust="0"/>
  </p:normalViewPr>
  <p:slideViewPr>
    <p:cSldViewPr snapToGrid="0">
      <p:cViewPr varScale="1">
        <p:scale>
          <a:sx n="87" d="100"/>
          <a:sy n="87" d="100"/>
        </p:scale>
        <p:origin x="15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445BC-D896-4FF9-A481-9A50CB2CA776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F92F4-85C2-4F0C-8B09-DF5B06784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92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618C3-1E1F-4482-AD8D-585A96B8B5D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53398-595A-48B0-8214-413AF188B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5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03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1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7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2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1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98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7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53398-595A-48B0-8214-413AF188B5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99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qEHD9Wjw3lk" TargetMode="External"/><Relationship Id="rId4" Type="http://schemas.openxmlformats.org/officeDocument/2006/relationships/hyperlink" Target="mailto:Lindsay@uhau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Gtsb</a:t>
            </a:r>
            <a:r>
              <a:rPr lang="en-US" dirty="0"/>
              <a:t>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August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81434"/>
            <a:ext cx="3561020" cy="3633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105143" y="481434"/>
            <a:ext cx="5464583" cy="36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4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348114"/>
              </p:ext>
            </p:extLst>
          </p:nvPr>
        </p:nvGraphicFramePr>
        <p:xfrm>
          <a:off x="3985514" y="183451"/>
          <a:ext cx="7890256" cy="658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29836">
                  <a:extLst>
                    <a:ext uri="{9D8B030D-6E8A-4147-A177-3AD203B41FA5}">
                      <a16:colId xmlns:a16="http://schemas.microsoft.com/office/drawing/2014/main" val="99543315"/>
                    </a:ext>
                  </a:extLst>
                </a:gridCol>
                <a:gridCol w="2183130">
                  <a:extLst>
                    <a:ext uri="{9D8B030D-6E8A-4147-A177-3AD203B41FA5}">
                      <a16:colId xmlns:a16="http://schemas.microsoft.com/office/drawing/2014/main" val="3814398216"/>
                    </a:ext>
                  </a:extLst>
                </a:gridCol>
                <a:gridCol w="1177290">
                  <a:extLst>
                    <a:ext uri="{9D8B030D-6E8A-4147-A177-3AD203B41FA5}">
                      <a16:colId xmlns:a16="http://schemas.microsoft.com/office/drawing/2014/main" val="1157830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PERCENT OF 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63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 Deep</a:t>
                      </a:r>
                      <a:r>
                        <a:rPr lang="en-US" baseline="0" dirty="0"/>
                        <a:t>-Fried Cheese Curds</a:t>
                      </a:r>
                    </a:p>
                    <a:p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19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Hot Beef Sundae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Cattleman’s Beef Quarters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326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Peppermint Bar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Bauder’s</a:t>
                      </a:r>
                      <a:r>
                        <a:rPr lang="en-US" dirty="0"/>
                        <a:t> Ice 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567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</a:t>
                      </a:r>
                      <a:r>
                        <a:rPr lang="en-US" baseline="0" dirty="0"/>
                        <a:t> Pork Chop on a Stick</a:t>
                      </a:r>
                    </a:p>
                    <a:p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Iowa Pork 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915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Corn Dog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dirty="0"/>
                    </a:p>
                    <a:p>
                      <a:pPr marL="342900" indent="-342900">
                        <a:buAutoNum type="arabicPeriod"/>
                      </a:pPr>
                      <a:endParaRPr lang="en-US" dirty="0"/>
                    </a:p>
                    <a:p>
                      <a:pPr marL="0" indent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2639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218" y="3251673"/>
            <a:ext cx="1257300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380" y="5628930"/>
            <a:ext cx="1348138" cy="1042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256" y="800100"/>
            <a:ext cx="1476262" cy="1105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396" y="2059442"/>
            <a:ext cx="1603122" cy="1038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380" y="4450867"/>
            <a:ext cx="1348138" cy="10818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13" y="4047643"/>
            <a:ext cx="3377477" cy="23288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590" y="617220"/>
            <a:ext cx="36226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TOP 5 Iowa State Fair Foods</a:t>
            </a:r>
            <a:br>
              <a:rPr lang="en-US" sz="5400" dirty="0"/>
            </a:br>
            <a:r>
              <a:rPr lang="en-US" sz="2400" dirty="0"/>
              <a:t>Did Your Fav Make the List?</a:t>
            </a:r>
          </a:p>
        </p:txBody>
      </p:sp>
    </p:spTree>
    <p:extLst>
      <p:ext uri="{BB962C8B-B14F-4D97-AF65-F5344CB8AC3E}">
        <p14:creationId xmlns:p14="http://schemas.microsoft.com/office/powerpoint/2010/main" val="11909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78C7C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569" y="1953940"/>
            <a:ext cx="8015916" cy="4504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92" y="598867"/>
            <a:ext cx="10016596" cy="1499746"/>
          </a:xfrm>
          <a:prstGeom prst="rect">
            <a:avLst/>
          </a:prstGeom>
        </p:spPr>
      </p:pic>
      <p:pic>
        <p:nvPicPr>
          <p:cNvPr id="5" name="Pig-sound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4599" y="4656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408" y="2329188"/>
            <a:ext cx="5690408" cy="3828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7950" y="374073"/>
            <a:ext cx="4505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8849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125" y="612133"/>
            <a:ext cx="10820404" cy="1499616"/>
          </a:xfrm>
        </p:spPr>
        <p:txBody>
          <a:bodyPr/>
          <a:lstStyle/>
          <a:p>
            <a:r>
              <a:rPr lang="en-US" dirty="0"/>
              <a:t>Pandemic policy permanent – Iowa is the first state to sign alcohol to go into law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2125" y="2111749"/>
            <a:ext cx="65716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Iowa Alcohol and Beverage Division is providing an overview of the new to-go sales law: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Charity Event Permits – special events permits will be allowed on existing premises for consumption of alcohol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 C Licenses (Bars &amp; Restaurants) and native distilleries can sell mixed drinks, liquor and wine to go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Beer Growlers can now be sold over the phone and online with class C liquor licenses and beer to go sales.  In the past, sales were required to be in person.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Wine Growlers will be allowed after administrative rules are drafted (typically 100 days), and can be sold on the phone, in person or online.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Amnesty bill for underage persons who report overconsumption.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Alcohol CANNOT be delivered.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020" y="2111749"/>
            <a:ext cx="2857500" cy="1600200"/>
          </a:xfrm>
          <a:prstGeom prst="rect">
            <a:avLst/>
          </a:prstGeom>
        </p:spPr>
      </p:pic>
      <p:pic>
        <p:nvPicPr>
          <p:cNvPr id="1026" name="Picture 2" descr="Beer Growler | Oriental Trad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462" y="41400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use for Sale: Rare Cultural Artifact in Abing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3154" y="4340025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eft Arrow 13"/>
          <p:cNvSpPr/>
          <p:nvPr/>
        </p:nvSpPr>
        <p:spPr>
          <a:xfrm rot="18575643">
            <a:off x="8395379" y="3709091"/>
            <a:ext cx="1245870" cy="20574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0800000">
            <a:off x="8395379" y="5534461"/>
            <a:ext cx="1245870" cy="20574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1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40" y="0"/>
            <a:ext cx="7801890" cy="1499616"/>
          </a:xfrm>
        </p:spPr>
        <p:txBody>
          <a:bodyPr>
            <a:normAutofit/>
          </a:bodyPr>
          <a:lstStyle/>
          <a:p>
            <a:r>
              <a:rPr lang="en-US" dirty="0"/>
              <a:t>Step wave august 21 – august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5700" y="5718328"/>
            <a:ext cx="452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trafficsafetymarketing.gov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77340" y="1200150"/>
            <a:ext cx="5257800" cy="5394960"/>
            <a:chOff x="1010638" y="274594"/>
            <a:chExt cx="5883445" cy="59500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639" y="2089041"/>
              <a:ext cx="5883443" cy="21692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640" y="4258334"/>
              <a:ext cx="5883443" cy="19662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638" y="274594"/>
              <a:ext cx="5883444" cy="1814448"/>
            </a:xfrm>
            <a:prstGeom prst="rect">
              <a:avLst/>
            </a:prstGeom>
          </p:spPr>
        </p:pic>
      </p:grpSp>
      <p:pic>
        <p:nvPicPr>
          <p:cNvPr id="2050" name="Picture 2" descr="Preview: Various Forma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095" y="2151999"/>
            <a:ext cx="3090545" cy="29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6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U-Haul offers safe trailering education to communities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2638191"/>
            <a:ext cx="7040879" cy="338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78140" y="1931670"/>
            <a:ext cx="40576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 How to: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Properly load a trailer – dispersing the weight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to do if you do lose control of the trailer</a:t>
            </a:r>
          </a:p>
          <a:p>
            <a:r>
              <a:rPr lang="en-US" dirty="0"/>
              <a:t>	- Where do your hands go?</a:t>
            </a:r>
          </a:p>
          <a:p>
            <a:r>
              <a:rPr lang="en-US" dirty="0"/>
              <a:t>	- Should you break?</a:t>
            </a:r>
          </a:p>
          <a:p>
            <a:r>
              <a:rPr lang="en-US" dirty="0"/>
              <a:t>	- Should you speed up?</a:t>
            </a:r>
          </a:p>
          <a:p>
            <a:endParaRPr lang="en-US" dirty="0"/>
          </a:p>
          <a:p>
            <a:r>
              <a:rPr lang="en-US" dirty="0"/>
              <a:t>Upcoming Virtual Event?  U-Haul would love to be a part of it!</a:t>
            </a:r>
          </a:p>
          <a:p>
            <a:endParaRPr lang="en-US" dirty="0"/>
          </a:p>
          <a:p>
            <a:r>
              <a:rPr lang="en-US" dirty="0"/>
              <a:t>Contact Lindsay </a:t>
            </a:r>
            <a:r>
              <a:rPr lang="en-US" dirty="0" err="1"/>
              <a:t>Pobieglo</a:t>
            </a:r>
            <a:r>
              <a:rPr lang="en-US" dirty="0"/>
              <a:t>, U-Haul Community Education Program Manager at 480-568-0389 or </a:t>
            </a:r>
            <a:r>
              <a:rPr lang="en-US" dirty="0">
                <a:hlinkClick r:id="rId4"/>
              </a:rPr>
              <a:t>Lindsay@uhaul.com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0314" y="2176845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Marco Garcia Trailer Demonstrator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1388" y="6092671"/>
            <a:ext cx="487375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https://www.youtube.com/watch?v=qEHD9Wjw3lk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849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850" y="296458"/>
            <a:ext cx="4961909" cy="6272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0" y="586740"/>
            <a:ext cx="5387340" cy="2693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90" y="4354830"/>
            <a:ext cx="524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PEDESTRIAN SAFETY</a:t>
            </a:r>
          </a:p>
        </p:txBody>
      </p:sp>
    </p:spTree>
    <p:extLst>
      <p:ext uri="{BB962C8B-B14F-4D97-AF65-F5344CB8AC3E}">
        <p14:creationId xmlns:p14="http://schemas.microsoft.com/office/powerpoint/2010/main" val="101669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0" y="449580"/>
            <a:ext cx="5387340" cy="2693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126" y="205018"/>
            <a:ext cx="4702371" cy="6352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090" y="4354830"/>
            <a:ext cx="524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PEDESTRIAN SAFETY</a:t>
            </a:r>
          </a:p>
        </p:txBody>
      </p:sp>
    </p:spTree>
    <p:extLst>
      <p:ext uri="{BB962C8B-B14F-4D97-AF65-F5344CB8AC3E}">
        <p14:creationId xmlns:p14="http://schemas.microsoft.com/office/powerpoint/2010/main" val="6279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78180"/>
            <a:ext cx="5387340" cy="2693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" y="3851910"/>
            <a:ext cx="557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SCHOOL BUS SAFETY</a:t>
            </a:r>
            <a:br>
              <a:rPr lang="en-US" sz="4800" dirty="0"/>
            </a:br>
            <a:r>
              <a:rPr lang="en-US" sz="2400" dirty="0"/>
              <a:t>(For DRIVERS)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768" y="273718"/>
            <a:ext cx="2748793" cy="6448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6938" y="273718"/>
            <a:ext cx="2851582" cy="6448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189" y="5448717"/>
            <a:ext cx="3776645" cy="8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4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78180"/>
            <a:ext cx="5387340" cy="2693670"/>
          </a:xfrm>
          <a:prstGeom prst="rect">
            <a:avLst/>
          </a:prstGeom>
        </p:spPr>
      </p:pic>
      <p:pic>
        <p:nvPicPr>
          <p:cNvPr id="1026" name="Picture 2" descr="AAA: Know the Specific Danger Points to Keep Kids Safer Between ..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219" y="2639293"/>
            <a:ext cx="5520055" cy="39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" y="4377690"/>
            <a:ext cx="557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SCHOOL BUS SAFETY</a:t>
            </a:r>
            <a:br>
              <a:rPr lang="en-US" sz="4800" dirty="0"/>
            </a:br>
            <a:r>
              <a:rPr lang="en-US" sz="2400" dirty="0"/>
              <a:t>(For KIDDOS)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1376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637" y="477184"/>
            <a:ext cx="9720072" cy="1499616"/>
          </a:xfrm>
        </p:spPr>
        <p:txBody>
          <a:bodyPr/>
          <a:lstStyle/>
          <a:p>
            <a:r>
              <a:rPr lang="en-US" dirty="0"/>
              <a:t>Virtual </a:t>
            </a:r>
            <a:r>
              <a:rPr lang="en-US" dirty="0" err="1"/>
              <a:t>iowa</a:t>
            </a:r>
            <a:r>
              <a:rPr lang="en-US" dirty="0"/>
              <a:t> state fair 2020</a:t>
            </a:r>
          </a:p>
        </p:txBody>
      </p:sp>
      <p:pic>
        <p:nvPicPr>
          <p:cNvPr id="6" name="654B6C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7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7440" y="1828210"/>
            <a:ext cx="7821929" cy="4395322"/>
          </a:xfrm>
          <a:prstGeom prst="rect">
            <a:avLst/>
          </a:prstGeom>
        </p:spPr>
      </p:pic>
      <p:pic>
        <p:nvPicPr>
          <p:cNvPr id="10" name="Circus-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3565" y="4867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3845</TotalTime>
  <Words>358</Words>
  <Application>Microsoft Office PowerPoint</Application>
  <PresentationFormat>Widescreen</PresentationFormat>
  <Paragraphs>65</Paragraphs>
  <Slides>12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Tw Cen MT</vt:lpstr>
      <vt:lpstr>Tw Cen MT Condensed</vt:lpstr>
      <vt:lpstr>Wingdings 3</vt:lpstr>
      <vt:lpstr>Integral</vt:lpstr>
      <vt:lpstr>Gtsb report</vt:lpstr>
      <vt:lpstr>Pandemic policy permanent – Iowa is the first state to sign alcohol to go into law</vt:lpstr>
      <vt:lpstr>Step wave august 21 – august 31</vt:lpstr>
      <vt:lpstr>U-Haul offers safe trailering education to communities</vt:lpstr>
      <vt:lpstr>PowerPoint Presentation</vt:lpstr>
      <vt:lpstr>PowerPoint Presentation</vt:lpstr>
      <vt:lpstr>PowerPoint Presentation</vt:lpstr>
      <vt:lpstr>PowerPoint Presentation</vt:lpstr>
      <vt:lpstr>Virtual iowa state fair 2020</vt:lpstr>
      <vt:lpstr>PowerPoint Presentation</vt:lpstr>
      <vt:lpstr>PowerPoint Presentation</vt:lpstr>
      <vt:lpstr>PowerPoint Presentation</vt:lpstr>
    </vt:vector>
  </TitlesOfParts>
  <Company>Iowa Department of Public Safety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Gtsb report</dc:title>
  <dc:creator>Thompson Brandi</dc:creator>
  <cp:lastModifiedBy>Zhi Chen</cp:lastModifiedBy>
  <cp:revision>378</cp:revision>
  <cp:lastPrinted>2019-10-02T13:53:55Z</cp:lastPrinted>
  <dcterms:created xsi:type="dcterms:W3CDTF">2019-09-10T19:42:12Z</dcterms:created>
  <dcterms:modified xsi:type="dcterms:W3CDTF">2020-07-28T21:51:07Z</dcterms:modified>
</cp:coreProperties>
</file>